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718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719" r:id="rId44"/>
    <p:sldId id="705" r:id="rId45"/>
    <p:sldId id="720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09.516" idx="5">
    <p:pos x="2929" y="3456"/>
    <p:text>Change the link of Wikipedia (if necessary)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2018年3月15日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2018年3月15日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Solution(s)/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Points/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N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2630</TotalTime>
  <Words>1397</Words>
  <Application>Microsoft Macintosh PowerPoint</Application>
  <PresentationFormat>画面に合わせる (4:3)</PresentationFormat>
  <Paragraphs>395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最初に注目した課題</vt:lpstr>
      <vt:lpstr>Solution(s)/解決方針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Points/まとめ</vt:lpstr>
      <vt:lpstr>PowerPoint プレゼンテーション</vt:lpstr>
      <vt:lpstr>Next Challenge</vt:lpstr>
      <vt:lpstr>Solution</vt:lpstr>
      <vt:lpstr>アジャイルの要素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4322</cp:revision>
  <dcterms:created xsi:type="dcterms:W3CDTF">2016-11-21T06:16:44Z</dcterms:created>
  <dcterms:modified xsi:type="dcterms:W3CDTF">2018-03-15T01:51:32Z</dcterms:modified>
</cp:coreProperties>
</file>